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bel.garcia1217@gmail.com" userId="5465ada511920367" providerId="LiveId" clId="{4B3A7398-C4A8-412B-8546-E3B409664CC7}"/>
    <pc:docChg chg="undo custSel addSld delSld modSld sldOrd">
      <pc:chgData name="maribel.garcia1217@gmail.com" userId="5465ada511920367" providerId="LiveId" clId="{4B3A7398-C4A8-412B-8546-E3B409664CC7}" dt="2023-05-24T08:52:27.690" v="44"/>
      <pc:docMkLst>
        <pc:docMk/>
      </pc:docMkLst>
      <pc:sldChg chg="addSp delSp add del mod">
        <pc:chgData name="maribel.garcia1217@gmail.com" userId="5465ada511920367" providerId="LiveId" clId="{4B3A7398-C4A8-412B-8546-E3B409664CC7}" dt="2023-05-24T08:35:57.051" v="19"/>
        <pc:sldMkLst>
          <pc:docMk/>
          <pc:sldMk cId="3872155172" sldId="256"/>
        </pc:sldMkLst>
        <pc:picChg chg="add">
          <ac:chgData name="maribel.garcia1217@gmail.com" userId="5465ada511920367" providerId="LiveId" clId="{4B3A7398-C4A8-412B-8546-E3B409664CC7}" dt="2023-05-24T08:35:57.051" v="19"/>
          <ac:picMkLst>
            <pc:docMk/>
            <pc:sldMk cId="3872155172" sldId="256"/>
            <ac:picMk id="2" creationId="{25F4B57A-492D-455A-B89B-82F21449A12C}"/>
          </ac:picMkLst>
        </pc:picChg>
        <pc:picChg chg="del">
          <ac:chgData name="maribel.garcia1217@gmail.com" userId="5465ada511920367" providerId="LiveId" clId="{4B3A7398-C4A8-412B-8546-E3B409664CC7}" dt="2023-05-24T08:35:56.302" v="18" actId="478"/>
          <ac:picMkLst>
            <pc:docMk/>
            <pc:sldMk cId="3872155172" sldId="256"/>
            <ac:picMk id="5" creationId="{A9707BC6-4D72-4DED-B5B0-BAC70F0CCD0A}"/>
          </ac:picMkLst>
        </pc:picChg>
      </pc:sldChg>
      <pc:sldChg chg="addSp delSp modSp mod">
        <pc:chgData name="maribel.garcia1217@gmail.com" userId="5465ada511920367" providerId="LiveId" clId="{4B3A7398-C4A8-412B-8546-E3B409664CC7}" dt="2023-05-24T08:36:37.715" v="25"/>
        <pc:sldMkLst>
          <pc:docMk/>
          <pc:sldMk cId="3965329019" sldId="257"/>
        </pc:sldMkLst>
        <pc:picChg chg="add del mod">
          <ac:chgData name="maribel.garcia1217@gmail.com" userId="5465ada511920367" providerId="LiveId" clId="{4B3A7398-C4A8-412B-8546-E3B409664CC7}" dt="2023-05-24T08:35:53.863" v="16"/>
          <ac:picMkLst>
            <pc:docMk/>
            <pc:sldMk cId="3965329019" sldId="257"/>
            <ac:picMk id="2" creationId="{2E514E06-D303-48B5-BEDF-390790C5D599}"/>
          </ac:picMkLst>
        </pc:picChg>
        <pc:picChg chg="del">
          <ac:chgData name="maribel.garcia1217@gmail.com" userId="5465ada511920367" providerId="LiveId" clId="{4B3A7398-C4A8-412B-8546-E3B409664CC7}" dt="2023-05-24T08:36:00.739" v="20" actId="478"/>
          <ac:picMkLst>
            <pc:docMk/>
            <pc:sldMk cId="3965329019" sldId="257"/>
            <ac:picMk id="3" creationId="{1EC929C9-726E-42B2-B99F-B2EAD493B44D}"/>
          </ac:picMkLst>
        </pc:picChg>
        <pc:picChg chg="add">
          <ac:chgData name="maribel.garcia1217@gmail.com" userId="5465ada511920367" providerId="LiveId" clId="{4B3A7398-C4A8-412B-8546-E3B409664CC7}" dt="2023-05-24T08:36:37.715" v="25"/>
          <ac:picMkLst>
            <pc:docMk/>
            <pc:sldMk cId="3965329019" sldId="257"/>
            <ac:picMk id="4" creationId="{D38382D1-142E-48DA-8571-B0FF3B1E17E8}"/>
          </ac:picMkLst>
        </pc:picChg>
      </pc:sldChg>
      <pc:sldChg chg="addSp delSp mod">
        <pc:chgData name="maribel.garcia1217@gmail.com" userId="5465ada511920367" providerId="LiveId" clId="{4B3A7398-C4A8-412B-8546-E3B409664CC7}" dt="2023-05-24T08:36:56.155" v="26"/>
        <pc:sldMkLst>
          <pc:docMk/>
          <pc:sldMk cId="1411846526" sldId="258"/>
        </pc:sldMkLst>
        <pc:picChg chg="add">
          <ac:chgData name="maribel.garcia1217@gmail.com" userId="5465ada511920367" providerId="LiveId" clId="{4B3A7398-C4A8-412B-8546-E3B409664CC7}" dt="2023-05-24T08:36:56.155" v="26"/>
          <ac:picMkLst>
            <pc:docMk/>
            <pc:sldMk cId="1411846526" sldId="258"/>
            <ac:picMk id="2" creationId="{327E0CEF-5FB7-4508-A202-2DF510C04BBD}"/>
          </ac:picMkLst>
        </pc:picChg>
        <pc:picChg chg="del">
          <ac:chgData name="maribel.garcia1217@gmail.com" userId="5465ada511920367" providerId="LiveId" clId="{4B3A7398-C4A8-412B-8546-E3B409664CC7}" dt="2023-05-24T08:36:01.978" v="21" actId="478"/>
          <ac:picMkLst>
            <pc:docMk/>
            <pc:sldMk cId="1411846526" sldId="258"/>
            <ac:picMk id="3" creationId="{9DFBC85D-F554-4336-AC2D-8B5C34512AEE}"/>
          </ac:picMkLst>
        </pc:picChg>
      </pc:sldChg>
      <pc:sldChg chg="addSp delSp mod">
        <pc:chgData name="maribel.garcia1217@gmail.com" userId="5465ada511920367" providerId="LiveId" clId="{4B3A7398-C4A8-412B-8546-E3B409664CC7}" dt="2023-05-24T08:37:21.673" v="29"/>
        <pc:sldMkLst>
          <pc:docMk/>
          <pc:sldMk cId="4169873788" sldId="259"/>
        </pc:sldMkLst>
        <pc:picChg chg="add del">
          <ac:chgData name="maribel.garcia1217@gmail.com" userId="5465ada511920367" providerId="LiveId" clId="{4B3A7398-C4A8-412B-8546-E3B409664CC7}" dt="2023-05-24T08:36:03.299" v="22" actId="478"/>
          <ac:picMkLst>
            <pc:docMk/>
            <pc:sldMk cId="4169873788" sldId="259"/>
            <ac:picMk id="2" creationId="{C8866CAB-4BA8-44E1-A846-9E0C4A9651C0}"/>
          </ac:picMkLst>
        </pc:picChg>
        <pc:picChg chg="del">
          <ac:chgData name="maribel.garcia1217@gmail.com" userId="5465ada511920367" providerId="LiveId" clId="{4B3A7398-C4A8-412B-8546-E3B409664CC7}" dt="2023-05-24T08:01:46.694" v="2" actId="478"/>
          <ac:picMkLst>
            <pc:docMk/>
            <pc:sldMk cId="4169873788" sldId="259"/>
            <ac:picMk id="3" creationId="{F21492D6-4CAF-4E9B-B395-207B67EE9557}"/>
          </ac:picMkLst>
        </pc:picChg>
        <pc:picChg chg="add">
          <ac:chgData name="maribel.garcia1217@gmail.com" userId="5465ada511920367" providerId="LiveId" clId="{4B3A7398-C4A8-412B-8546-E3B409664CC7}" dt="2023-05-24T08:37:21.673" v="29"/>
          <ac:picMkLst>
            <pc:docMk/>
            <pc:sldMk cId="4169873788" sldId="259"/>
            <ac:picMk id="4" creationId="{3F4A4143-56CA-4B18-A3AB-B42C54E4AC1D}"/>
          </ac:picMkLst>
        </pc:picChg>
      </pc:sldChg>
      <pc:sldChg chg="addSp delSp del mod">
        <pc:chgData name="maribel.garcia1217@gmail.com" userId="5465ada511920367" providerId="LiveId" clId="{4B3A7398-C4A8-412B-8546-E3B409664CC7}" dt="2023-05-24T08:09:34.196" v="6" actId="47"/>
        <pc:sldMkLst>
          <pc:docMk/>
          <pc:sldMk cId="2564994598" sldId="260"/>
        </pc:sldMkLst>
        <pc:picChg chg="add">
          <ac:chgData name="maribel.garcia1217@gmail.com" userId="5465ada511920367" providerId="LiveId" clId="{4B3A7398-C4A8-412B-8546-E3B409664CC7}" dt="2023-05-24T08:01:40.034" v="1"/>
          <ac:picMkLst>
            <pc:docMk/>
            <pc:sldMk cId="2564994598" sldId="260"/>
            <ac:picMk id="2" creationId="{570EA031-F6FF-4C59-9E37-F72EE4C44E3B}"/>
          </ac:picMkLst>
        </pc:picChg>
        <pc:picChg chg="del">
          <ac:chgData name="maribel.garcia1217@gmail.com" userId="5465ada511920367" providerId="LiveId" clId="{4B3A7398-C4A8-412B-8546-E3B409664CC7}" dt="2023-05-24T08:01:39.673" v="0" actId="478"/>
          <ac:picMkLst>
            <pc:docMk/>
            <pc:sldMk cId="2564994598" sldId="260"/>
            <ac:picMk id="3" creationId="{24552A38-DADE-42CF-9516-F916427D9311}"/>
          </ac:picMkLst>
        </pc:picChg>
      </pc:sldChg>
      <pc:sldChg chg="addSp delSp del mod">
        <pc:chgData name="maribel.garcia1217@gmail.com" userId="5465ada511920367" providerId="LiveId" clId="{4B3A7398-C4A8-412B-8546-E3B409664CC7}" dt="2023-05-24T08:36:06.296" v="24" actId="47"/>
        <pc:sldMkLst>
          <pc:docMk/>
          <pc:sldMk cId="2539987400" sldId="261"/>
        </pc:sldMkLst>
        <pc:picChg chg="add">
          <ac:chgData name="maribel.garcia1217@gmail.com" userId="5465ada511920367" providerId="LiveId" clId="{4B3A7398-C4A8-412B-8546-E3B409664CC7}" dt="2023-05-24T08:08:13.374" v="5"/>
          <ac:picMkLst>
            <pc:docMk/>
            <pc:sldMk cId="2539987400" sldId="261"/>
            <ac:picMk id="2" creationId="{5691C951-551A-44D3-9FAC-EE90CB6F9B07}"/>
          </ac:picMkLst>
        </pc:picChg>
        <pc:picChg chg="del">
          <ac:chgData name="maribel.garcia1217@gmail.com" userId="5465ada511920367" providerId="LiveId" clId="{4B3A7398-C4A8-412B-8546-E3B409664CC7}" dt="2023-05-24T08:02:15.595" v="4" actId="478"/>
          <ac:picMkLst>
            <pc:docMk/>
            <pc:sldMk cId="2539987400" sldId="261"/>
            <ac:picMk id="3" creationId="{B3DB72D3-B92F-40E8-937E-E445E8289144}"/>
          </ac:picMkLst>
        </pc:picChg>
      </pc:sldChg>
      <pc:sldChg chg="addSp new del ord">
        <pc:chgData name="maribel.garcia1217@gmail.com" userId="5465ada511920367" providerId="LiveId" clId="{4B3A7398-C4A8-412B-8546-E3B409664CC7}" dt="2023-05-24T08:36:04.728" v="23" actId="47"/>
        <pc:sldMkLst>
          <pc:docMk/>
          <pc:sldMk cId="2518642614" sldId="262"/>
        </pc:sldMkLst>
        <pc:picChg chg="add">
          <ac:chgData name="maribel.garcia1217@gmail.com" userId="5465ada511920367" providerId="LiveId" clId="{4B3A7398-C4A8-412B-8546-E3B409664CC7}" dt="2023-05-24T08:09:38.402" v="9"/>
          <ac:picMkLst>
            <pc:docMk/>
            <pc:sldMk cId="2518642614" sldId="262"/>
            <ac:picMk id="2" creationId="{A92F1072-EF49-45BF-901A-F623989AC20E}"/>
          </ac:picMkLst>
        </pc:picChg>
      </pc:sldChg>
      <pc:sldChg chg="addSp delSp new add del mod">
        <pc:chgData name="maribel.garcia1217@gmail.com" userId="5465ada511920367" providerId="LiveId" clId="{4B3A7398-C4A8-412B-8546-E3B409664CC7}" dt="2023-05-24T08:52:07.938" v="40"/>
        <pc:sldMkLst>
          <pc:docMk/>
          <pc:sldMk cId="2980532951" sldId="263"/>
        </pc:sldMkLst>
        <pc:picChg chg="add del">
          <ac:chgData name="maribel.garcia1217@gmail.com" userId="5465ada511920367" providerId="LiveId" clId="{4B3A7398-C4A8-412B-8546-E3B409664CC7}" dt="2023-05-24T08:47:12.035" v="35" actId="478"/>
          <ac:picMkLst>
            <pc:docMk/>
            <pc:sldMk cId="2980532951" sldId="263"/>
            <ac:picMk id="2" creationId="{4C375A28-6D61-4178-9A16-32D76FF48360}"/>
          </ac:picMkLst>
        </pc:picChg>
        <pc:picChg chg="add del">
          <ac:chgData name="maribel.garcia1217@gmail.com" userId="5465ada511920367" providerId="LiveId" clId="{4B3A7398-C4A8-412B-8546-E3B409664CC7}" dt="2023-05-24T08:52:07.499" v="39" actId="478"/>
          <ac:picMkLst>
            <pc:docMk/>
            <pc:sldMk cId="2980532951" sldId="263"/>
            <ac:picMk id="3" creationId="{E5C8A566-3A3C-4638-9328-B2FC9E4C953A}"/>
          </ac:picMkLst>
        </pc:picChg>
        <pc:picChg chg="add">
          <ac:chgData name="maribel.garcia1217@gmail.com" userId="5465ada511920367" providerId="LiveId" clId="{4B3A7398-C4A8-412B-8546-E3B409664CC7}" dt="2023-05-24T08:52:07.938" v="40"/>
          <ac:picMkLst>
            <pc:docMk/>
            <pc:sldMk cId="2980532951" sldId="263"/>
            <ac:picMk id="4" creationId="{61F9FFD7-55F0-4B07-8F9B-15774CEC3733}"/>
          </ac:picMkLst>
        </pc:picChg>
      </pc:sldChg>
      <pc:sldChg chg="addSp delSp new add del mod">
        <pc:chgData name="maribel.garcia1217@gmail.com" userId="5465ada511920367" providerId="LiveId" clId="{4B3A7398-C4A8-412B-8546-E3B409664CC7}" dt="2023-05-24T08:52:27.690" v="44"/>
        <pc:sldMkLst>
          <pc:docMk/>
          <pc:sldMk cId="3318767796" sldId="264"/>
        </pc:sldMkLst>
        <pc:picChg chg="add del">
          <ac:chgData name="maribel.garcia1217@gmail.com" userId="5465ada511920367" providerId="LiveId" clId="{4B3A7398-C4A8-412B-8546-E3B409664CC7}" dt="2023-05-24T08:47:13.257" v="36" actId="478"/>
          <ac:picMkLst>
            <pc:docMk/>
            <pc:sldMk cId="3318767796" sldId="264"/>
            <ac:picMk id="2" creationId="{0DE45521-B195-4E0B-83C8-7A0E7792F242}"/>
          </ac:picMkLst>
        </pc:picChg>
        <pc:picChg chg="add del">
          <ac:chgData name="maribel.garcia1217@gmail.com" userId="5465ada511920367" providerId="LiveId" clId="{4B3A7398-C4A8-412B-8546-E3B409664CC7}" dt="2023-05-24T08:52:12.266" v="43" actId="478"/>
          <ac:picMkLst>
            <pc:docMk/>
            <pc:sldMk cId="3318767796" sldId="264"/>
            <ac:picMk id="3" creationId="{576103E5-E579-443B-B062-95CE41B10609}"/>
          </ac:picMkLst>
        </pc:picChg>
        <pc:picChg chg="add">
          <ac:chgData name="maribel.garcia1217@gmail.com" userId="5465ada511920367" providerId="LiveId" clId="{4B3A7398-C4A8-412B-8546-E3B409664CC7}" dt="2023-05-24T08:52:27.690" v="44"/>
          <ac:picMkLst>
            <pc:docMk/>
            <pc:sldMk cId="3318767796" sldId="264"/>
            <ac:picMk id="4" creationId="{B136E6AB-B4CB-430A-B1DC-61E97864BD34}"/>
          </ac:picMkLst>
        </pc:picChg>
      </pc:sldChg>
      <pc:sldChg chg="addSp new">
        <pc:chgData name="maribel.garcia1217@gmail.com" userId="5465ada511920367" providerId="LiveId" clId="{4B3A7398-C4A8-412B-8546-E3B409664CC7}" dt="2023-05-24T08:40:49.722" v="32"/>
        <pc:sldMkLst>
          <pc:docMk/>
          <pc:sldMk cId="3727874510" sldId="265"/>
        </pc:sldMkLst>
        <pc:picChg chg="add">
          <ac:chgData name="maribel.garcia1217@gmail.com" userId="5465ada511920367" providerId="LiveId" clId="{4B3A7398-C4A8-412B-8546-E3B409664CC7}" dt="2023-05-24T08:40:49.722" v="32"/>
          <ac:picMkLst>
            <pc:docMk/>
            <pc:sldMk cId="3727874510" sldId="265"/>
            <ac:picMk id="2" creationId="{E34A17E8-5020-4EF3-83E3-BF0B28BA10B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C797B-5BFA-4676-838F-E111F43C8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233BF-4E86-452E-BE96-1C2FC529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FE488-A4F4-4FA3-83C9-BEA7AC16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0DCCC-9EE4-4ABA-AADF-09CC68A0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46168-2198-48C4-92CA-9AF54191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6621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9B2B-4173-4063-AF42-A471DECD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CFFE6-FECA-4A23-B18A-97A3C96AF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74BEE-7676-4F7C-BC59-7CF734D8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3634D-9E0C-48EB-ACD7-99D653A1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9AC75-78E5-4EFA-B92E-257C05C5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394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8CE20-5609-4D30-A3A5-84B3D64787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DF30-EA5A-4D8B-994D-FD0326791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E34BA-EA24-45B9-8E56-5CFEB8C6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EA202-4167-40C7-9D73-9E96CD1E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F2419-A21B-4257-9E5B-D2E23223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352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2CA5-F5C7-491A-B849-CAC35DCD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92E59-8C96-4D4C-9D54-C44ED41EB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D1BCA-A376-4C3D-9C51-6611C4E1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595C4-03C3-4F7C-AAB5-6E277BDC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56117-F23E-4D2A-BB97-1C76EA94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300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71C15-3A2D-4905-B30A-577D3B20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B8717-8EB4-49E3-AAD3-C35D7FB98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DEAEF-CB58-4A4E-886C-0CBC4521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F25A7-786B-43D6-87C7-134A2D441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F613F-51DB-4512-AF89-0BD7BD8D1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467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37D5-A689-4731-B6E1-E5E9A44D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7E6C-3AD7-4B72-AB93-2905F808B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C6B05-F34C-4700-962F-218973237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2B9F0-2D47-47DA-B2D5-093A3C2E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188EE-F1D5-421D-9CCC-E7632AA6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810E6-F347-4229-8F06-9B8E879A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911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3132-3C5B-4B35-B7F7-8F9BBC8B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DCC3-33B3-43DA-9313-09156BEBB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55BA3-E364-4FA6-9B74-08B466B4C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31CC2-0336-4E48-BE22-7F6D85DA1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3F733-A866-4674-8F2A-8F9BDA0DEE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01DE73-CF66-43EB-A8B5-79059FDF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C53C4-DE02-4F12-B7E4-6E2105F8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E0F91-82F6-4516-9F76-F895546B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205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F38C-F3A1-4C35-A582-FDB7E004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2B8B9-33B5-411E-AE4C-1B3DEEBE1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C9B19-9098-47D9-953F-362BBC4E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49510-4EA9-4353-82E7-AC666188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337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00F85-C5EA-446A-B707-473941C98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FCE63-1140-46EC-9DCF-36F1483C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D66BE-F936-46E3-AD9D-3B2D8632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249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65DD-BB2E-4189-98B6-A6449C97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AA4A-0B27-4B34-AFA3-0E754888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68CC3-1820-4AB7-B64B-5F92FA3FE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3CC25-A02F-457F-9C55-171D2F7C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53556-5447-475F-BD85-10CA6D30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03B02-CA62-498B-B25B-427B9A24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0969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E18D-0C66-4BAD-8DA8-B9FFEC63B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C63AB-F182-4819-B6C0-A36DE567D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6D408-3D4E-4FAB-8381-047037EF6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58F8F-5A8D-45B2-8217-CDDB1152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15EAD-1578-4666-B626-56AE83E5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5C8E5-4119-4379-B69E-DFD8C21D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9862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6BDC25-C6AD-42B2-B1A6-48B899715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29AD3-D2C8-4FAF-986D-7DFFC467C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290A2-9896-4064-ABC5-0DCA8A691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2DEB3-9279-4DEA-854E-33F45A1175CA}" type="datetimeFigureOut">
              <a:rPr lang="en-PH" smtClean="0"/>
              <a:t>24/05/2023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5A938-5250-4497-BA96-3B6572E3D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8A0C4-8215-4530-AE91-4D19B8801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11843-F79F-4857-9553-F69987796A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063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F4B57A-492D-455A-B89B-82F21449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5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8382D1-142E-48DA-8571-B0FF3B1E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29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E0CEF-5FB7-4508-A202-2DF510C0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4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4A4143-56CA-4B18-A3AB-B42C54E4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7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F9FFD7-55F0-4B07-8F9B-15774CEC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32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6E6AB-B4CB-430A-B1DC-61E97864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4A17E8-5020-4EF3-83E3-BF0B28BA1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74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maribel.garcia1217@gmail.com</dc:creator>
  <cp:lastModifiedBy>maribel.garcia1217@gmail.com</cp:lastModifiedBy>
  <cp:revision>3</cp:revision>
  <dcterms:created xsi:type="dcterms:W3CDTF">2023-05-24T07:54:17Z</dcterms:created>
  <dcterms:modified xsi:type="dcterms:W3CDTF">2023-05-24T08:52:32Z</dcterms:modified>
</cp:coreProperties>
</file>